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34905-8446-B526-E27F-BB13FD05B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48119" r="10403" b="49104"/>
          <a:stretch>
            <a:fillRect/>
          </a:stretch>
        </p:blipFill>
        <p:spPr bwMode="auto">
          <a:xfrm>
            <a:off x="816802" y="3299171"/>
            <a:ext cx="10553699" cy="190500"/>
          </a:xfrm>
          <a:custGeom>
            <a:avLst/>
            <a:gdLst>
              <a:gd name="connsiteX0" fmla="*/ 0 w 10553699"/>
              <a:gd name="connsiteY0" fmla="*/ 0 h 190500"/>
              <a:gd name="connsiteX1" fmla="*/ 2638426 w 10553699"/>
              <a:gd name="connsiteY1" fmla="*/ 0 h 190500"/>
              <a:gd name="connsiteX2" fmla="*/ 5276850 w 10553699"/>
              <a:gd name="connsiteY2" fmla="*/ 0 h 190500"/>
              <a:gd name="connsiteX3" fmla="*/ 7915275 w 10553699"/>
              <a:gd name="connsiteY3" fmla="*/ 0 h 190500"/>
              <a:gd name="connsiteX4" fmla="*/ 10553699 w 10553699"/>
              <a:gd name="connsiteY4" fmla="*/ 0 h 190500"/>
              <a:gd name="connsiteX5" fmla="*/ 10553699 w 10553699"/>
              <a:gd name="connsiteY5" fmla="*/ 190500 h 190500"/>
              <a:gd name="connsiteX6" fmla="*/ 7915275 w 10553699"/>
              <a:gd name="connsiteY6" fmla="*/ 190500 h 190500"/>
              <a:gd name="connsiteX7" fmla="*/ 5276850 w 10553699"/>
              <a:gd name="connsiteY7" fmla="*/ 190500 h 190500"/>
              <a:gd name="connsiteX8" fmla="*/ 2638426 w 10553699"/>
              <a:gd name="connsiteY8" fmla="*/ 190500 h 190500"/>
              <a:gd name="connsiteX9" fmla="*/ 0 w 10553699"/>
              <a:gd name="connsiteY9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3699" h="190500">
                <a:moveTo>
                  <a:pt x="0" y="0"/>
                </a:moveTo>
                <a:lnTo>
                  <a:pt x="2638426" y="0"/>
                </a:lnTo>
                <a:lnTo>
                  <a:pt x="5276850" y="0"/>
                </a:lnTo>
                <a:lnTo>
                  <a:pt x="7915275" y="0"/>
                </a:lnTo>
                <a:lnTo>
                  <a:pt x="10553699" y="0"/>
                </a:lnTo>
                <a:lnTo>
                  <a:pt x="10553699" y="190500"/>
                </a:lnTo>
                <a:lnTo>
                  <a:pt x="7915275" y="190500"/>
                </a:lnTo>
                <a:lnTo>
                  <a:pt x="5276850" y="190500"/>
                </a:lnTo>
                <a:lnTo>
                  <a:pt x="2638426" y="190500"/>
                </a:lnTo>
                <a:lnTo>
                  <a:pt x="0" y="1905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59C55-219F-2813-D028-ED4A6456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27597" r="8980" b="54209"/>
          <a:stretch>
            <a:fillRect/>
          </a:stretch>
        </p:blipFill>
        <p:spPr bwMode="auto">
          <a:xfrm>
            <a:off x="654846" y="1891446"/>
            <a:ext cx="10905143" cy="1248041"/>
          </a:xfrm>
          <a:custGeom>
            <a:avLst/>
            <a:gdLst/>
            <a:ahLst/>
            <a:cxnLst/>
            <a:rect l="l" t="t" r="r" b="b"/>
            <a:pathLst>
              <a:path w="10905143" h="1248041">
                <a:moveTo>
                  <a:pt x="9112141" y="395721"/>
                </a:moveTo>
                <a:lnTo>
                  <a:pt x="8982554" y="774046"/>
                </a:lnTo>
                <a:lnTo>
                  <a:pt x="9239989" y="774046"/>
                </a:lnTo>
                <a:close/>
                <a:moveTo>
                  <a:pt x="7672118" y="286137"/>
                </a:moveTo>
                <a:lnTo>
                  <a:pt x="7672118" y="958426"/>
                </a:lnTo>
                <a:lnTo>
                  <a:pt x="7742714" y="958426"/>
                </a:lnTo>
                <a:cubicBezTo>
                  <a:pt x="7864148" y="958426"/>
                  <a:pt x="7955078" y="918025"/>
                  <a:pt x="8015505" y="837223"/>
                </a:cubicBezTo>
                <a:cubicBezTo>
                  <a:pt x="8061410" y="775600"/>
                  <a:pt x="8084363" y="703808"/>
                  <a:pt x="8084363" y="621846"/>
                </a:cubicBezTo>
                <a:cubicBezTo>
                  <a:pt x="8084363" y="539885"/>
                  <a:pt x="8061410" y="468382"/>
                  <a:pt x="8015505" y="407339"/>
                </a:cubicBezTo>
                <a:cubicBezTo>
                  <a:pt x="7954498" y="326537"/>
                  <a:pt x="7863568" y="286137"/>
                  <a:pt x="7742714" y="286137"/>
                </a:cubicBezTo>
                <a:close/>
                <a:moveTo>
                  <a:pt x="3109643" y="286137"/>
                </a:moveTo>
                <a:lnTo>
                  <a:pt x="3109643" y="958426"/>
                </a:lnTo>
                <a:lnTo>
                  <a:pt x="3180239" y="958426"/>
                </a:lnTo>
                <a:cubicBezTo>
                  <a:pt x="3301673" y="958426"/>
                  <a:pt x="3392604" y="918025"/>
                  <a:pt x="3453031" y="837223"/>
                </a:cubicBezTo>
                <a:cubicBezTo>
                  <a:pt x="3498935" y="775600"/>
                  <a:pt x="3521887" y="703808"/>
                  <a:pt x="3521887" y="621846"/>
                </a:cubicBezTo>
                <a:cubicBezTo>
                  <a:pt x="3521887" y="539885"/>
                  <a:pt x="3498935" y="468382"/>
                  <a:pt x="3453031" y="407339"/>
                </a:cubicBezTo>
                <a:cubicBezTo>
                  <a:pt x="3392024" y="326537"/>
                  <a:pt x="3301093" y="286137"/>
                  <a:pt x="3180239" y="286137"/>
                </a:cubicBezTo>
                <a:close/>
                <a:moveTo>
                  <a:pt x="9722331" y="28701"/>
                </a:moveTo>
                <a:lnTo>
                  <a:pt x="10091090" y="28701"/>
                </a:lnTo>
                <a:lnTo>
                  <a:pt x="10315476" y="352235"/>
                </a:lnTo>
                <a:lnTo>
                  <a:pt x="10531166" y="28701"/>
                </a:lnTo>
                <a:lnTo>
                  <a:pt x="10905143" y="28701"/>
                </a:lnTo>
                <a:lnTo>
                  <a:pt x="10460719" y="645329"/>
                </a:lnTo>
                <a:lnTo>
                  <a:pt x="10460719" y="1215861"/>
                </a:lnTo>
                <a:lnTo>
                  <a:pt x="10151970" y="1215861"/>
                </a:lnTo>
                <a:lnTo>
                  <a:pt x="10151970" y="645329"/>
                </a:lnTo>
                <a:close/>
                <a:moveTo>
                  <a:pt x="8946026" y="28701"/>
                </a:moveTo>
                <a:lnTo>
                  <a:pt x="9282605" y="28701"/>
                </a:lnTo>
                <a:lnTo>
                  <a:pt x="9729638" y="1215861"/>
                </a:lnTo>
                <a:lnTo>
                  <a:pt x="9400017" y="1215861"/>
                </a:lnTo>
                <a:lnTo>
                  <a:pt x="9323482" y="1008869"/>
                </a:lnTo>
                <a:lnTo>
                  <a:pt x="8897322" y="1008869"/>
                </a:lnTo>
                <a:lnTo>
                  <a:pt x="8815569" y="1215861"/>
                </a:lnTo>
                <a:lnTo>
                  <a:pt x="8489426" y="1215861"/>
                </a:lnTo>
                <a:close/>
                <a:moveTo>
                  <a:pt x="7363370" y="28701"/>
                </a:moveTo>
                <a:lnTo>
                  <a:pt x="7819099" y="28701"/>
                </a:lnTo>
                <a:cubicBezTo>
                  <a:pt x="7930423" y="28701"/>
                  <a:pt x="8033629" y="59721"/>
                  <a:pt x="8128718" y="121760"/>
                </a:cubicBezTo>
                <a:cubicBezTo>
                  <a:pt x="8222067" y="182061"/>
                  <a:pt x="8293673" y="262654"/>
                  <a:pt x="8343537" y="363541"/>
                </a:cubicBezTo>
                <a:cubicBezTo>
                  <a:pt x="8384123" y="447034"/>
                  <a:pt x="8404417" y="533135"/>
                  <a:pt x="8404417" y="621846"/>
                </a:cubicBezTo>
                <a:cubicBezTo>
                  <a:pt x="8404417" y="745346"/>
                  <a:pt x="8367164" y="859713"/>
                  <a:pt x="8292659" y="964949"/>
                </a:cubicBezTo>
                <a:cubicBezTo>
                  <a:pt x="8218153" y="1070184"/>
                  <a:pt x="8122919" y="1143095"/>
                  <a:pt x="8006958" y="1183682"/>
                </a:cubicBezTo>
                <a:cubicBezTo>
                  <a:pt x="7945498" y="1205135"/>
                  <a:pt x="7882879" y="1215861"/>
                  <a:pt x="7819099" y="1215861"/>
                </a:cubicBezTo>
                <a:lnTo>
                  <a:pt x="7363370" y="1215861"/>
                </a:lnTo>
                <a:close/>
                <a:moveTo>
                  <a:pt x="5477419" y="28701"/>
                </a:moveTo>
                <a:lnTo>
                  <a:pt x="6153187" y="28701"/>
                </a:lnTo>
                <a:lnTo>
                  <a:pt x="6153187" y="286137"/>
                </a:lnTo>
                <a:lnTo>
                  <a:pt x="5786168" y="286137"/>
                </a:lnTo>
                <a:lnTo>
                  <a:pt x="5786168" y="488780"/>
                </a:lnTo>
                <a:lnTo>
                  <a:pt x="6133184" y="488780"/>
                </a:lnTo>
                <a:lnTo>
                  <a:pt x="6133184" y="746216"/>
                </a:lnTo>
                <a:lnTo>
                  <a:pt x="5786168" y="746216"/>
                </a:lnTo>
                <a:lnTo>
                  <a:pt x="5786168" y="958426"/>
                </a:lnTo>
                <a:lnTo>
                  <a:pt x="6153187" y="958426"/>
                </a:lnTo>
                <a:lnTo>
                  <a:pt x="6153187" y="1215861"/>
                </a:lnTo>
                <a:lnTo>
                  <a:pt x="5477419" y="1215861"/>
                </a:lnTo>
                <a:close/>
                <a:moveTo>
                  <a:pt x="4039144" y="28701"/>
                </a:moveTo>
                <a:lnTo>
                  <a:pt x="4347893" y="28701"/>
                </a:lnTo>
                <a:lnTo>
                  <a:pt x="4915816" y="754913"/>
                </a:lnTo>
                <a:lnTo>
                  <a:pt x="4915816" y="28701"/>
                </a:lnTo>
                <a:lnTo>
                  <a:pt x="5224565" y="28701"/>
                </a:lnTo>
                <a:lnTo>
                  <a:pt x="5224565" y="1215861"/>
                </a:lnTo>
                <a:lnTo>
                  <a:pt x="4915816" y="1215861"/>
                </a:lnTo>
                <a:lnTo>
                  <a:pt x="4347893" y="488780"/>
                </a:lnTo>
                <a:lnTo>
                  <a:pt x="4347893" y="1215861"/>
                </a:lnTo>
                <a:lnTo>
                  <a:pt x="4039144" y="1215861"/>
                </a:lnTo>
                <a:close/>
                <a:moveTo>
                  <a:pt x="2800894" y="28701"/>
                </a:moveTo>
                <a:lnTo>
                  <a:pt x="3256625" y="28701"/>
                </a:lnTo>
                <a:cubicBezTo>
                  <a:pt x="3367948" y="28701"/>
                  <a:pt x="3471154" y="59721"/>
                  <a:pt x="3566243" y="121760"/>
                </a:cubicBezTo>
                <a:cubicBezTo>
                  <a:pt x="3659592" y="182061"/>
                  <a:pt x="3731198" y="262654"/>
                  <a:pt x="3781062" y="363541"/>
                </a:cubicBezTo>
                <a:cubicBezTo>
                  <a:pt x="3821650" y="447034"/>
                  <a:pt x="3841942" y="533135"/>
                  <a:pt x="3841942" y="621846"/>
                </a:cubicBezTo>
                <a:cubicBezTo>
                  <a:pt x="3841942" y="745346"/>
                  <a:pt x="3804690" y="859713"/>
                  <a:pt x="3730184" y="964949"/>
                </a:cubicBezTo>
                <a:cubicBezTo>
                  <a:pt x="3655678" y="1070184"/>
                  <a:pt x="3560445" y="1143095"/>
                  <a:pt x="3444483" y="1183682"/>
                </a:cubicBezTo>
                <a:cubicBezTo>
                  <a:pt x="3383023" y="1205135"/>
                  <a:pt x="3320404" y="1215861"/>
                  <a:pt x="3256625" y="1215861"/>
                </a:cubicBezTo>
                <a:lnTo>
                  <a:pt x="2800894" y="1215861"/>
                </a:lnTo>
                <a:close/>
                <a:moveTo>
                  <a:pt x="1934119" y="28701"/>
                </a:moveTo>
                <a:lnTo>
                  <a:pt x="2609887" y="28701"/>
                </a:lnTo>
                <a:lnTo>
                  <a:pt x="2609887" y="286137"/>
                </a:lnTo>
                <a:lnTo>
                  <a:pt x="2242868" y="286137"/>
                </a:lnTo>
                <a:lnTo>
                  <a:pt x="2242868" y="488780"/>
                </a:lnTo>
                <a:lnTo>
                  <a:pt x="2589884" y="488780"/>
                </a:lnTo>
                <a:lnTo>
                  <a:pt x="2589884" y="746216"/>
                </a:lnTo>
                <a:lnTo>
                  <a:pt x="2242868" y="746216"/>
                </a:lnTo>
                <a:lnTo>
                  <a:pt x="2242868" y="958426"/>
                </a:lnTo>
                <a:lnTo>
                  <a:pt x="2609887" y="958426"/>
                </a:lnTo>
                <a:lnTo>
                  <a:pt x="2609887" y="1215861"/>
                </a:lnTo>
                <a:lnTo>
                  <a:pt x="1934119" y="1215861"/>
                </a:lnTo>
                <a:close/>
                <a:moveTo>
                  <a:pt x="0" y="28701"/>
                </a:moveTo>
                <a:lnTo>
                  <a:pt x="322664" y="28701"/>
                </a:lnTo>
                <a:lnTo>
                  <a:pt x="528786" y="795789"/>
                </a:lnTo>
                <a:lnTo>
                  <a:pt x="780134" y="28701"/>
                </a:lnTo>
                <a:lnTo>
                  <a:pt x="1025393" y="28701"/>
                </a:lnTo>
                <a:lnTo>
                  <a:pt x="1259346" y="795789"/>
                </a:lnTo>
                <a:lnTo>
                  <a:pt x="1483733" y="28701"/>
                </a:lnTo>
                <a:lnTo>
                  <a:pt x="1805527" y="28701"/>
                </a:lnTo>
                <a:lnTo>
                  <a:pt x="1426331" y="1215861"/>
                </a:lnTo>
                <a:lnTo>
                  <a:pt x="1111495" y="1215861"/>
                </a:lnTo>
                <a:lnTo>
                  <a:pt x="894936" y="527917"/>
                </a:lnTo>
                <a:lnTo>
                  <a:pt x="667941" y="1215861"/>
                </a:lnTo>
                <a:lnTo>
                  <a:pt x="353974" y="1215861"/>
                </a:lnTo>
                <a:close/>
                <a:moveTo>
                  <a:pt x="6742523" y="0"/>
                </a:moveTo>
                <a:cubicBezTo>
                  <a:pt x="6870661" y="0"/>
                  <a:pt x="6996190" y="32180"/>
                  <a:pt x="7119110" y="96539"/>
                </a:cubicBezTo>
                <a:lnTo>
                  <a:pt x="6995610" y="336580"/>
                </a:lnTo>
                <a:cubicBezTo>
                  <a:pt x="6928180" y="283817"/>
                  <a:pt x="6860165" y="257436"/>
                  <a:pt x="6791567" y="257436"/>
                </a:cubicBezTo>
                <a:cubicBezTo>
                  <a:pt x="6758436" y="257436"/>
                  <a:pt x="6728789" y="265875"/>
                  <a:pt x="6702625" y="282753"/>
                </a:cubicBezTo>
                <a:cubicBezTo>
                  <a:pt x="6672982" y="301959"/>
                  <a:pt x="6658161" y="327566"/>
                  <a:pt x="6658161" y="359573"/>
                </a:cubicBezTo>
                <a:cubicBezTo>
                  <a:pt x="6658161" y="390991"/>
                  <a:pt x="6677616" y="418048"/>
                  <a:pt x="6716527" y="440742"/>
                </a:cubicBezTo>
                <a:cubicBezTo>
                  <a:pt x="6733957" y="451224"/>
                  <a:pt x="6786231" y="469266"/>
                  <a:pt x="6873347" y="494868"/>
                </a:cubicBezTo>
                <a:cubicBezTo>
                  <a:pt x="6982542" y="526794"/>
                  <a:pt x="7060368" y="572073"/>
                  <a:pt x="7106825" y="630707"/>
                </a:cubicBezTo>
                <a:cubicBezTo>
                  <a:pt x="7146904" y="680624"/>
                  <a:pt x="7166944" y="744766"/>
                  <a:pt x="7166944" y="823131"/>
                </a:cubicBezTo>
                <a:cubicBezTo>
                  <a:pt x="7166944" y="1023971"/>
                  <a:pt x="7078813" y="1154868"/>
                  <a:pt x="6902551" y="1215820"/>
                </a:cubicBezTo>
                <a:cubicBezTo>
                  <a:pt x="6841091" y="1237301"/>
                  <a:pt x="6774993" y="1248041"/>
                  <a:pt x="6704256" y="1248041"/>
                </a:cubicBezTo>
                <a:cubicBezTo>
                  <a:pt x="6555825" y="1248041"/>
                  <a:pt x="6418120" y="1203105"/>
                  <a:pt x="6291141" y="1113235"/>
                </a:cubicBezTo>
                <a:lnTo>
                  <a:pt x="6423338" y="864497"/>
                </a:lnTo>
                <a:cubicBezTo>
                  <a:pt x="6516297" y="948569"/>
                  <a:pt x="6607224" y="990605"/>
                  <a:pt x="6696116" y="990605"/>
                </a:cubicBezTo>
                <a:cubicBezTo>
                  <a:pt x="6736204" y="990605"/>
                  <a:pt x="6770196" y="981233"/>
                  <a:pt x="6798090" y="962489"/>
                </a:cubicBezTo>
                <a:cubicBezTo>
                  <a:pt x="6830622" y="941407"/>
                  <a:pt x="6846889" y="911538"/>
                  <a:pt x="6846889" y="872881"/>
                </a:cubicBezTo>
                <a:cubicBezTo>
                  <a:pt x="6846889" y="837739"/>
                  <a:pt x="6828883" y="808455"/>
                  <a:pt x="6792871" y="785026"/>
                </a:cubicBezTo>
                <a:cubicBezTo>
                  <a:pt x="6766155" y="767451"/>
                  <a:pt x="6721143" y="749586"/>
                  <a:pt x="6657835" y="731430"/>
                </a:cubicBezTo>
                <a:cubicBezTo>
                  <a:pt x="6581173" y="708845"/>
                  <a:pt x="6532967" y="693208"/>
                  <a:pt x="6513217" y="684520"/>
                </a:cubicBezTo>
                <a:cubicBezTo>
                  <a:pt x="6481854" y="671203"/>
                  <a:pt x="6455137" y="655566"/>
                  <a:pt x="6433068" y="637610"/>
                </a:cubicBezTo>
                <a:cubicBezTo>
                  <a:pt x="6369760" y="585490"/>
                  <a:pt x="6338106" y="506732"/>
                  <a:pt x="6338106" y="401333"/>
                </a:cubicBezTo>
                <a:cubicBezTo>
                  <a:pt x="6338106" y="291296"/>
                  <a:pt x="6370865" y="200085"/>
                  <a:pt x="6436384" y="127699"/>
                </a:cubicBezTo>
                <a:cubicBezTo>
                  <a:pt x="6512919" y="42567"/>
                  <a:pt x="6614965" y="0"/>
                  <a:pt x="6742523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8</cp:revision>
  <dcterms:created xsi:type="dcterms:W3CDTF">2023-05-10T18:42:52Z</dcterms:created>
  <dcterms:modified xsi:type="dcterms:W3CDTF">2023-07-24T20:07:57Z</dcterms:modified>
</cp:coreProperties>
</file>